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74" r:id="rId3"/>
  </p:sldMasterIdLst>
  <p:notesMasterIdLst>
    <p:notesMasterId r:id="rId5"/>
  </p:notesMasterIdLst>
  <p:sldIdLst>
    <p:sldId id="256" r:id="rId4"/>
  </p:sldIdLst>
  <p:sldSz cx="9144000" cy="6858000" type="screen4x3"/>
  <p:notesSz cx="6858000" cy="9144000"/>
  <p:embeddedFontLst>
    <p:embeddedFont>
      <p:font typeface="Wingdings 3" panose="05040102010807070707" pitchFamily="18" charset="2"/>
      <p:regular r:id="rId6"/>
    </p:embeddedFont>
    <p:embeddedFont>
      <p:font typeface="B Zar" panose="00000400000000000000" pitchFamily="2" charset="-78"/>
      <p:regular r:id="rId7"/>
      <p:bold r:id="rId8"/>
    </p:embeddedFont>
    <p:embeddedFont>
      <p:font typeface="Wingdings 2" panose="05020102010507070707" pitchFamily="18" charset="2"/>
      <p:regular r:id="rId9"/>
    </p:embeddedFont>
    <p:embeddedFont>
      <p:font typeface="Corbel" panose="020B0503020204020204" pitchFamily="34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6D93"/>
    <a:srgbClr val="E4D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2" autoAdjust="0"/>
    <p:restoredTop sz="86469" autoAdjust="0"/>
  </p:normalViewPr>
  <p:slideViewPr>
    <p:cSldViewPr>
      <p:cViewPr varScale="1">
        <p:scale>
          <a:sx n="88" d="100"/>
          <a:sy n="88" d="100"/>
        </p:scale>
        <p:origin x="136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77DEF-E817-4F5D-9F51-1272D976CC21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47262-EAE4-40E7-9A6A-FE5C6F08A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1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VI Dem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89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8077200" cy="1292352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>
                <a:solidFill>
                  <a:schemeClr val="bg1"/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876800" y="1929384"/>
            <a:ext cx="3886200" cy="1956816"/>
          </a:xfrm>
          <a:prstGeom prst="rect">
            <a:avLst/>
          </a:prstGeom>
        </p:spPr>
        <p:txBody>
          <a:bodyPr lIns="118872" tIns="0" rIns="45720" bIns="0" anchor="ctr"/>
          <a:lstStyle>
            <a:lvl1pPr marL="0" indent="0" algn="l">
              <a:buNone/>
              <a:defRPr sz="2000" b="1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48F39E-9C37-485F-AC97-16BB4BDF9F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800" y="152400"/>
            <a:ext cx="8077200" cy="457200"/>
          </a:xfrm>
          <a:prstGeom prst="rect">
            <a:avLst/>
          </a:prstGeom>
        </p:spPr>
        <p:txBody>
          <a:bodyPr vert="horz" lIns="91440" tIns="0" rIns="45720" bIns="0" rtlCol="0" anchor="t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2000" b="1" dirty="0" smtClean="0">
                <a:solidFill>
                  <a:schemeClr val="bg1"/>
                </a:solidFill>
                <a:cs typeface="B Zar" pitchFamily="2" charset="-78"/>
              </a:rPr>
              <a:t>به</a:t>
            </a:r>
            <a:r>
              <a:rPr lang="fa-IR" sz="2000" b="1" baseline="0" dirty="0" smtClean="0">
                <a:solidFill>
                  <a:schemeClr val="bg1"/>
                </a:solidFill>
                <a:cs typeface="B Zar" pitchFamily="2" charset="-78"/>
              </a:rPr>
              <a:t> نام خدا</a:t>
            </a:r>
            <a:endParaRPr lang="en-US" sz="2000" b="1" dirty="0">
              <a:solidFill>
                <a:schemeClr val="bg1"/>
              </a:solidFill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541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971800" y="152401"/>
            <a:ext cx="6019800" cy="838199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_rels/slideMaster2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video" Target="../media/media2.wmv"/></Relationships>
</file>

<file path=ppt/slideMasters/_rels/slideMaster3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video" Target="../media/media3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287"/>
            <a:ext cx="9144000" cy="1295112"/>
            <a:chOff x="0" y="0"/>
            <a:chExt cx="9144000" cy="1599957"/>
          </a:xfrm>
        </p:grpSpPr>
        <p:sp>
          <p:nvSpPr>
            <p:cNvPr id="10" name="Rectangle 9"/>
            <p:cNvSpPr/>
            <p:nvPr/>
          </p:nvSpPr>
          <p:spPr bwMode="invGray">
            <a:xfrm>
              <a:off x="0" y="1435895"/>
              <a:ext cx="9144000" cy="45720"/>
            </a:xfrm>
            <a:prstGeom prst="rect">
              <a:avLst/>
            </a:prstGeom>
            <a:solidFill>
              <a:srgbClr val="E4DDE6"/>
            </a:solidFill>
            <a:ln w="48000" cap="flat" cmpd="thickThin" algn="ctr">
              <a:noFill/>
              <a:prstDash val="solid"/>
            </a:ln>
            <a:effectLst>
              <a:outerShdw blurRad="31750" dist="10160" dir="5400000" algn="tl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sp>
          <p:nvSpPr>
            <p:cNvPr id="7" name="Rectangle 6"/>
            <p:cNvSpPr/>
            <p:nvPr/>
          </p:nvSpPr>
          <p:spPr bwMode="ltGray">
            <a:xfrm>
              <a:off x="0" y="0"/>
              <a:ext cx="9143999" cy="1433733"/>
            </a:xfrm>
            <a:prstGeom prst="rect">
              <a:avLst/>
            </a:prstGeom>
            <a:solidFill>
              <a:srgbClr val="000000"/>
            </a:solidFill>
            <a:ln w="48000" cap="flat" cmpd="thickThin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sp>
          <p:nvSpPr>
            <p:cNvPr id="9" name="Arc 8"/>
            <p:cNvSpPr/>
            <p:nvPr userDrawn="1"/>
          </p:nvSpPr>
          <p:spPr>
            <a:xfrm>
              <a:off x="2157984" y="808467"/>
              <a:ext cx="640080" cy="791490"/>
            </a:xfrm>
            <a:prstGeom prst="arc">
              <a:avLst/>
            </a:prstGeom>
            <a:gradFill flip="none" rotWithShape="1">
              <a:gsLst>
                <a:gs pos="25000">
                  <a:schemeClr val="bg2">
                    <a:lumMod val="93000"/>
                    <a:lumOff val="7000"/>
                  </a:schemeClr>
                </a:gs>
                <a:gs pos="0">
                  <a:schemeClr val="tx1"/>
                </a:gs>
                <a:gs pos="100000">
                  <a:srgbClr val="E4DDE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500529" y="1129277"/>
              <a:ext cx="608431" cy="327210"/>
            </a:xfrm>
            <a:prstGeom prst="rect">
              <a:avLst/>
            </a:prstGeom>
            <a:solidFill>
              <a:srgbClr val="E4DDE6"/>
            </a:solidFill>
            <a:ln w="127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 userDrawn="1"/>
          </p:nvSpPr>
          <p:spPr>
            <a:xfrm rot="10800000">
              <a:off x="2788920" y="716867"/>
              <a:ext cx="640080" cy="716867"/>
            </a:xfrm>
            <a:prstGeom prst="arc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2971800" y="152400"/>
            <a:ext cx="6019800" cy="870197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3" name="media1">
            <a:hlinkClick r:id="" action="ppaction://media"/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/>
          <a:srcRect l="8333" t="14301"/>
          <a:stretch/>
        </p:blipFill>
        <p:spPr>
          <a:xfrm>
            <a:off x="0" y="3821"/>
            <a:ext cx="2514600" cy="11754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2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8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3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8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184894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RVI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RVI Titile Pag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1013</TotalTime>
  <Words>1</Words>
  <Application>Microsoft Office PowerPoint</Application>
  <PresentationFormat>On-screen Show (4:3)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Wingdings</vt:lpstr>
      <vt:lpstr>Wingdings 3</vt:lpstr>
      <vt:lpstr>B Zar</vt:lpstr>
      <vt:lpstr>Arial</vt:lpstr>
      <vt:lpstr>Wingdings 2</vt:lpstr>
      <vt:lpstr>Corbel</vt:lpstr>
      <vt:lpstr>Calibri</vt:lpstr>
      <vt:lpstr>Module</vt:lpstr>
      <vt:lpstr>RRVI-Template</vt:lpstr>
      <vt:lpstr>RRVI Titile Pages</vt:lpstr>
      <vt:lpstr>PowerPoint Presentation</vt:lpstr>
    </vt:vector>
  </TitlesOfParts>
  <Company>N  &amp;  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NIMA</dc:creator>
  <cp:lastModifiedBy>Nima Nouri</cp:lastModifiedBy>
  <cp:revision>79</cp:revision>
  <dcterms:created xsi:type="dcterms:W3CDTF">2012-02-08T19:30:58Z</dcterms:created>
  <dcterms:modified xsi:type="dcterms:W3CDTF">2015-12-10T22:54:01Z</dcterms:modified>
</cp:coreProperties>
</file>